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</a:t>
            </a:r>
            <a:r>
              <a:rPr lang="ru-RU" b="1" smtClean="0">
                <a:solidFill>
                  <a:srgbClr val="7FB96B"/>
                </a:solidFill>
              </a:rPr>
              <a:t>свариваемый </a:t>
            </a:r>
            <a:r>
              <a:rPr lang="ru-RU" b="1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3388</TotalTime>
  <Words>1265</Words>
  <Application>Microsoft Office PowerPoint</Application>
  <PresentationFormat>Произвольный</PresentationFormat>
  <Paragraphs>388</Paragraphs>
  <Slides>56</Slides>
  <Notes>47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555</cp:revision>
  <dcterms:created xsi:type="dcterms:W3CDTF">2021-07-07T09:10:54Z</dcterms:created>
  <dcterms:modified xsi:type="dcterms:W3CDTF">2023-09-28T15:22:14Z</dcterms:modified>
</cp:coreProperties>
</file>